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3004800" cy="9753600"/>
  <p:notesSz cx="6858000" cy="9144000"/>
  <p:defaultTextStyle>
    <a:lvl1pPr algn="ctr" defTabSz="584200">
      <a:defRPr sz="3800">
        <a:solidFill>
          <a:srgbClr val="EEEEEE"/>
        </a:solidFill>
        <a:latin typeface="Helvetica Neue Bold Condensed"/>
        <a:ea typeface="Helvetica Neue Bold Condensed"/>
        <a:cs typeface="Helvetica Neue Bold Condensed"/>
        <a:sym typeface="Helvetica Neue Bold Condensed"/>
      </a:defRPr>
    </a:lvl1pPr>
    <a:lvl2pPr indent="228600" algn="ctr" defTabSz="584200">
      <a:defRPr sz="3800">
        <a:solidFill>
          <a:srgbClr val="EEEEEE"/>
        </a:solidFill>
        <a:latin typeface="Helvetica Neue Bold Condensed"/>
        <a:ea typeface="Helvetica Neue Bold Condensed"/>
        <a:cs typeface="Helvetica Neue Bold Condensed"/>
        <a:sym typeface="Helvetica Neue Bold Condensed"/>
      </a:defRPr>
    </a:lvl2pPr>
    <a:lvl3pPr indent="457200" algn="ctr" defTabSz="584200">
      <a:defRPr sz="3800">
        <a:solidFill>
          <a:srgbClr val="EEEEEE"/>
        </a:solidFill>
        <a:latin typeface="Helvetica Neue Bold Condensed"/>
        <a:ea typeface="Helvetica Neue Bold Condensed"/>
        <a:cs typeface="Helvetica Neue Bold Condensed"/>
        <a:sym typeface="Helvetica Neue Bold Condensed"/>
      </a:defRPr>
    </a:lvl3pPr>
    <a:lvl4pPr indent="685800" algn="ctr" defTabSz="584200">
      <a:defRPr sz="3800">
        <a:solidFill>
          <a:srgbClr val="EEEEEE"/>
        </a:solidFill>
        <a:latin typeface="Helvetica Neue Bold Condensed"/>
        <a:ea typeface="Helvetica Neue Bold Condensed"/>
        <a:cs typeface="Helvetica Neue Bold Condensed"/>
        <a:sym typeface="Helvetica Neue Bold Condensed"/>
      </a:defRPr>
    </a:lvl4pPr>
    <a:lvl5pPr indent="914400" algn="ctr" defTabSz="584200">
      <a:defRPr sz="3800">
        <a:solidFill>
          <a:srgbClr val="EEEEEE"/>
        </a:solidFill>
        <a:latin typeface="Helvetica Neue Bold Condensed"/>
        <a:ea typeface="Helvetica Neue Bold Condensed"/>
        <a:cs typeface="Helvetica Neue Bold Condensed"/>
        <a:sym typeface="Helvetica Neue Bold Condensed"/>
      </a:defRPr>
    </a:lvl5pPr>
    <a:lvl6pPr indent="1143000" algn="ctr" defTabSz="584200">
      <a:defRPr sz="3800">
        <a:solidFill>
          <a:srgbClr val="EEEEEE"/>
        </a:solidFill>
        <a:latin typeface="Helvetica Neue Bold Condensed"/>
        <a:ea typeface="Helvetica Neue Bold Condensed"/>
        <a:cs typeface="Helvetica Neue Bold Condensed"/>
        <a:sym typeface="Helvetica Neue Bold Condensed"/>
      </a:defRPr>
    </a:lvl6pPr>
    <a:lvl7pPr indent="1371600" algn="ctr" defTabSz="584200">
      <a:defRPr sz="3800">
        <a:solidFill>
          <a:srgbClr val="EEEEEE"/>
        </a:solidFill>
        <a:latin typeface="Helvetica Neue Bold Condensed"/>
        <a:ea typeface="Helvetica Neue Bold Condensed"/>
        <a:cs typeface="Helvetica Neue Bold Condensed"/>
        <a:sym typeface="Helvetica Neue Bold Condensed"/>
      </a:defRPr>
    </a:lvl7pPr>
    <a:lvl8pPr indent="1600200" algn="ctr" defTabSz="584200">
      <a:defRPr sz="3800">
        <a:solidFill>
          <a:srgbClr val="EEEEEE"/>
        </a:solidFill>
        <a:latin typeface="Helvetica Neue Bold Condensed"/>
        <a:ea typeface="Helvetica Neue Bold Condensed"/>
        <a:cs typeface="Helvetica Neue Bold Condensed"/>
        <a:sym typeface="Helvetica Neue Bold Condensed"/>
      </a:defRPr>
    </a:lvl8pPr>
    <a:lvl9pPr indent="1828800" algn="ctr" defTabSz="584200">
      <a:defRPr sz="3800">
        <a:solidFill>
          <a:srgbClr val="EEEEEE"/>
        </a:solidFill>
        <a:latin typeface="Helvetica Neue Bold Condensed"/>
        <a:ea typeface="Helvetica Neue Bold Condensed"/>
        <a:cs typeface="Helvetica Neue Bold Condensed"/>
        <a:sym typeface="Helvetica Neue Bold Condensed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ff">
        <a:font>
          <a:latin typeface="Helvetica Neue Bold Condensed"/>
          <a:ea typeface="Helvetica Neue Bold Condensed"/>
          <a:cs typeface="Helvetica Neue Bold Condensed"/>
        </a:font>
        <a:srgbClr val="2D2D2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DDDBCF"/>
          </a:solidFill>
        </a:fill>
      </a:tcStyle>
    </a:band2H>
    <a:firstCol>
      <a:tcTxStyle b="on" i="off">
        <a:font>
          <a:latin typeface="Helvetica Neue Bold Condensed"/>
          <a:ea typeface="Helvetica Neue Bold Condensed"/>
          <a:cs typeface="Helvetica Neue Bold Condensed"/>
        </a:font>
        <a:srgbClr val="2D2D2D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AC9C8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4C8"/>
          </a:solidFill>
        </a:fill>
      </a:tcStyle>
    </a:firstCol>
    <a:lastRow>
      <a:tcTxStyle b="on" i="off">
        <a:font>
          <a:latin typeface="Helvetica Neue Bold Condensed"/>
          <a:ea typeface="Helvetica Neue Bold Condensed"/>
          <a:cs typeface="Helvetica Neue Bold Condensed"/>
        </a:font>
        <a:srgbClr val="2D2D2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878889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878889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DBDBD"/>
          </a:solidFill>
        </a:fill>
      </a:tcStyle>
    </a:lastRow>
    <a:firstRow>
      <a:tcTxStyle b="on" i="off">
        <a:font>
          <a:latin typeface="Helvetica Neue Bold Condensed"/>
          <a:ea typeface="Helvetica Neue Bold Condensed"/>
          <a:cs typeface="Helvetica Neue Bold Condense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8F2817"/>
              </a:solidFill>
              <a:prstDash val="solid"/>
              <a:miter lim="400000"/>
            </a:ln>
          </a:bottom>
          <a:insideH>
            <a:ln w="12700" cap="flat">
              <a:solidFill>
                <a:srgbClr val="8F2817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8341D"/>
          </a:solidFill>
        </a:fill>
      </a:tcStyle>
    </a:firstRow>
  </a:tblStyle>
  <a:tblStyle styleId="{C7B018BB-80A7-4F77-B60F-C8B233D01FF8}" styleName="">
    <a:tblBg/>
    <a:wholeTbl>
      <a:tcTxStyle b="on" i="off">
        <a:font>
          <a:latin typeface="Helvetica Neue Bold Condensed"/>
          <a:ea typeface="Helvetica Neue Bold Condensed"/>
          <a:cs typeface="Helvetica Neue Bold Condensed"/>
        </a:font>
        <a:srgbClr val="2D2D2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C9C88"/>
              </a:solidFill>
              <a:prstDash val="solid"/>
              <a:miter lim="400000"/>
            </a:ln>
          </a:top>
          <a:bottom>
            <a:ln w="12700" cap="flat">
              <a:solidFill>
                <a:srgbClr val="AC9C88"/>
              </a:solidFill>
              <a:prstDash val="solid"/>
              <a:miter lim="400000"/>
            </a:ln>
          </a:bottom>
          <a:insideH>
            <a:ln w="12700" cap="flat">
              <a:solidFill>
                <a:srgbClr val="AC9C8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EEE0"/>
          </a:solidFill>
        </a:fill>
      </a:tcStyle>
    </a:wholeTbl>
    <a:band2H>
      <a:tcTxStyle/>
      <a:tcStyle>
        <a:tcBdr/>
        <a:fill>
          <a:solidFill>
            <a:srgbClr val="F0EEE0">
              <a:alpha val="93000"/>
            </a:srgbClr>
          </a:solidFill>
        </a:fill>
      </a:tcStyle>
    </a:band2H>
    <a:firstCol>
      <a:tcTxStyle b="on" i="off">
        <a:font>
          <a:latin typeface="Helvetica Neue Bold Condensed"/>
          <a:ea typeface="Helvetica Neue Bold Condensed"/>
          <a:cs typeface="Helvetica Neue Bold Condensed"/>
        </a:font>
        <a:srgbClr val="2D2D2D"/>
      </a:tcTxStyle>
      <a:tcStyle>
        <a:tcBdr>
          <a:left>
            <a:ln w="12700" cap="flat">
              <a:solidFill>
                <a:srgbClr val="5F5857"/>
              </a:solidFill>
              <a:prstDash val="solid"/>
              <a:miter lim="400000"/>
            </a:ln>
          </a:left>
          <a:right>
            <a:ln w="25400" cap="flat">
              <a:solidFill>
                <a:srgbClr val="AC9C88"/>
              </a:solidFill>
              <a:prstDash val="solid"/>
              <a:miter lim="400000"/>
            </a:ln>
          </a:right>
          <a:top>
            <a:ln w="12700" cap="flat">
              <a:solidFill>
                <a:srgbClr val="AC9C88"/>
              </a:solidFill>
              <a:prstDash val="solid"/>
              <a:miter lim="400000"/>
            </a:ln>
          </a:top>
          <a:bottom>
            <a:ln w="12700" cap="flat">
              <a:solidFill>
                <a:srgbClr val="AC9C88"/>
              </a:solidFill>
              <a:prstDash val="solid"/>
              <a:miter lim="400000"/>
            </a:ln>
          </a:bottom>
          <a:insideH>
            <a:ln w="12700" cap="flat">
              <a:solidFill>
                <a:srgbClr val="AC9C8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Col>
    <a:lastRow>
      <a:tcTxStyle b="on" i="off">
        <a:font>
          <a:latin typeface="Helvetica Neue Bold Condensed"/>
          <a:ea typeface="Helvetica Neue Bold Condensed"/>
          <a:cs typeface="Helvetica Neue Bold Condense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F5857"/>
              </a:solidFill>
              <a:prstDash val="solid"/>
              <a:miter lim="400000"/>
            </a:ln>
          </a:bottom>
          <a:insideH>
            <a:ln w="12700" cap="flat">
              <a:solidFill>
                <a:srgbClr val="97231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lastRow>
    <a:firstRow>
      <a:tcTxStyle b="on" i="off">
        <a:font>
          <a:latin typeface="Helvetica Neue Bold Condensed"/>
          <a:ea typeface="Helvetica Neue Bold Condensed"/>
          <a:cs typeface="Helvetica Neue Bold Condense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F5857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B14019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Row>
  </a:tblStyle>
  <a:tblStyle styleId="{EEE7283C-3CF3-47DC-8721-378D4A62B228}" styleName="">
    <a:tblBg/>
    <a:wholeTbl>
      <a:tcTxStyle b="on" i="off">
        <a:font>
          <a:latin typeface="Helvetica Neue Bold Condensed"/>
          <a:ea typeface="Helvetica Neue Bold Condensed"/>
          <a:cs typeface="Helvetica Neue Bold Condensed"/>
        </a:font>
        <a:srgbClr val="2D2D2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C9C88"/>
              </a:solidFill>
              <a:prstDash val="solid"/>
              <a:miter lim="400000"/>
            </a:ln>
          </a:top>
          <a:bottom>
            <a:ln w="12700" cap="flat">
              <a:solidFill>
                <a:srgbClr val="AC9C88"/>
              </a:solidFill>
              <a:prstDash val="solid"/>
              <a:miter lim="400000"/>
            </a:ln>
          </a:bottom>
          <a:insideH>
            <a:ln w="12700" cap="flat">
              <a:solidFill>
                <a:srgbClr val="AC9C8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EEE0"/>
          </a:solidFill>
        </a:fill>
      </a:tcStyle>
    </a:wholeTbl>
    <a:band2H>
      <a:tcTxStyle/>
      <a:tcStyle>
        <a:tcBdr/>
        <a:fill>
          <a:solidFill>
            <a:srgbClr val="F0EEE0">
              <a:alpha val="93000"/>
            </a:srgbClr>
          </a:solidFill>
        </a:fill>
      </a:tcStyle>
    </a:band2H>
    <a:firstCol>
      <a:tcTxStyle b="on" i="off">
        <a:font>
          <a:latin typeface="Helvetica Neue Bold Condensed"/>
          <a:ea typeface="Helvetica Neue Bold Condensed"/>
          <a:cs typeface="Helvetica Neue Bold Condensed"/>
        </a:font>
        <a:srgbClr val="2D2D2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C9C88"/>
              </a:solidFill>
              <a:prstDash val="solid"/>
              <a:miter lim="400000"/>
            </a:ln>
          </a:top>
          <a:bottom>
            <a:ln w="12700" cap="flat">
              <a:solidFill>
                <a:srgbClr val="AC9C88"/>
              </a:solidFill>
              <a:prstDash val="solid"/>
              <a:miter lim="400000"/>
            </a:ln>
          </a:bottom>
          <a:insideH>
            <a:ln w="12700" cap="flat">
              <a:solidFill>
                <a:srgbClr val="AC9C8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4C8"/>
          </a:solidFill>
        </a:fill>
      </a:tcStyle>
    </a:firstCol>
    <a:lastRow>
      <a:tcTxStyle b="on" i="off">
        <a:font>
          <a:latin typeface="Helvetica Neue Bold Condensed"/>
          <a:ea typeface="Helvetica Neue Bold Condensed"/>
          <a:cs typeface="Helvetica Neue Bold Condensed"/>
        </a:font>
        <a:srgbClr val="2D2D2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29124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4AA2A"/>
          </a:solidFill>
        </a:fill>
      </a:tcStyle>
    </a:lastRow>
    <a:firstRow>
      <a:tcTxStyle b="on" i="off">
        <a:font>
          <a:latin typeface="Helvetica Neue Bold Condensed"/>
          <a:ea typeface="Helvetica Neue Bold Condensed"/>
          <a:cs typeface="Helvetica Neue Bold Condense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58585"/>
          </a:solidFill>
        </a:fill>
      </a:tcStyle>
    </a:firstRow>
  </a:tblStyle>
  <a:tblStyle styleId="{CF821DB8-F4EB-4A41-A1BA-3FCAFE7338EE}" styleName="">
    <a:tblBg/>
    <a:wholeTbl>
      <a:tcTxStyle b="on" i="off">
        <a:font>
          <a:latin typeface="Helvetica Neue Bold Condensed"/>
          <a:ea typeface="Helvetica Neue Bold Condensed"/>
          <a:cs typeface="Helvetica Neue Bold Condense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97979">
                  <a:alpha val="38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97979">
                  <a:alpha val="38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97979">
                  <a:alpha val="38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6B5C3">
              <a:alpha val="14000"/>
            </a:srgbClr>
          </a:solidFill>
        </a:fill>
      </a:tcStyle>
    </a:band2H>
    <a:firstCol>
      <a:tcTxStyle b="on" i="off">
        <a:font>
          <a:latin typeface="Helvetica Neue Bold Condensed"/>
          <a:ea typeface="Helvetica Neue Bold Condensed"/>
          <a:cs typeface="Helvetica Neue Bold Condensed"/>
        </a:font>
        <a:srgbClr val="2D2D2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86B5C3">
                  <a:alpha val="7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86B5C3">
                  <a:alpha val="7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86B5C3">
                  <a:alpha val="75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Col>
    <a:lastRow>
      <a:tcTxStyle b="on" i="off">
        <a:font>
          <a:latin typeface="Helvetica Neue Bold Condensed"/>
          <a:ea typeface="Helvetica Neue Bold Condensed"/>
          <a:cs typeface="Helvetica Neue Bold Condense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86B5C3">
                  <a:alpha val="75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lastRow>
    <a:firstRow>
      <a:tcTxStyle b="on" i="off">
        <a:font>
          <a:latin typeface="Helvetica Neue Bold Condensed"/>
          <a:ea typeface="Helvetica Neue Bold Condensed"/>
          <a:cs typeface="Helvetica Neue Bold Condense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86B5C3">
                  <a:alpha val="75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Row>
  </a:tblStyle>
  <a:tblStyle styleId="{33BA23B1-9221-436E-865A-0063620EA4FD}" styleName="">
    <a:tblBg/>
    <a:wholeTbl>
      <a:tcTxStyle b="on" i="off">
        <a:font>
          <a:latin typeface="Helvetica Neue Bold Condensed"/>
          <a:ea typeface="Helvetica Neue Bold Condensed"/>
          <a:cs typeface="Helvetica Neue Bold Condensed"/>
        </a:font>
        <a:srgbClr val="FFFFFF"/>
      </a:tcTxStyle>
      <a:tcStyle>
        <a:tcBdr>
          <a:left>
            <a:ln w="12700" cap="flat">
              <a:solidFill>
                <a:srgbClr val="9F9F9F"/>
              </a:solidFill>
              <a:prstDash val="solid"/>
              <a:miter lim="400000"/>
            </a:ln>
          </a:left>
          <a:right>
            <a:ln w="12700" cap="flat">
              <a:solidFill>
                <a:srgbClr val="9F9F9F"/>
              </a:solidFill>
              <a:prstDash val="solid"/>
              <a:miter lim="400000"/>
            </a:ln>
          </a:right>
          <a:top>
            <a:ln w="12700" cap="flat">
              <a:solidFill>
                <a:srgbClr val="9F9F9F"/>
              </a:solidFill>
              <a:prstDash val="solid"/>
              <a:miter lim="400000"/>
            </a:ln>
          </a:top>
          <a:bottom>
            <a:ln w="12700" cap="flat">
              <a:solidFill>
                <a:srgbClr val="9F9F9F"/>
              </a:solidFill>
              <a:prstDash val="solid"/>
              <a:miter lim="400000"/>
            </a:ln>
          </a:bottom>
          <a:insideH>
            <a:ln w="12700" cap="flat">
              <a:solidFill>
                <a:srgbClr val="9F9F9F"/>
              </a:solidFill>
              <a:prstDash val="solid"/>
              <a:miter lim="400000"/>
            </a:ln>
          </a:insideH>
          <a:insideV>
            <a:ln w="12700" cap="flat">
              <a:solidFill>
                <a:srgbClr val="9F9F9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979">
              <a:alpha val="38000"/>
            </a:srgbClr>
          </a:solidFill>
        </a:fill>
      </a:tcStyle>
    </a:band2H>
    <a:firstCol>
      <a:tcTxStyle b="on" i="off">
        <a:font>
          <a:latin typeface="Helvetica Neue Bold Condensed"/>
          <a:ea typeface="Helvetica Neue Bold Condensed"/>
          <a:cs typeface="Helvetica Neue Bold Condensed"/>
        </a:font>
        <a:srgbClr val="2D2D2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ABABA"/>
          </a:solidFill>
        </a:fill>
      </a:tcStyle>
    </a:firstCol>
    <a:lastRow>
      <a:tcTxStyle b="on" i="off">
        <a:font>
          <a:latin typeface="Helvetica Neue Bold Condensed"/>
          <a:ea typeface="Helvetica Neue Bold Condensed"/>
          <a:cs typeface="Helvetica Neue Bold Condense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525A5D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B8B8B"/>
          </a:solidFill>
        </a:fill>
      </a:tcStyle>
    </a:lastRow>
    <a:firstRow>
      <a:tcTxStyle b="on" i="off">
        <a:font>
          <a:latin typeface="Helvetica Neue Bold Condensed"/>
          <a:ea typeface="Helvetica Neue Bold Condensed"/>
          <a:cs typeface="Helvetica Neue Bold Condense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525A5D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B8B8B"/>
          </a:solidFill>
        </a:fill>
      </a:tcStyle>
    </a:firstRow>
  </a:tblStyle>
  <a:tblStyle styleId="{2708684C-4D16-4618-839F-0558EEFCDFE6}" styleName="">
    <a:tblBg/>
    <a:wholeTbl>
      <a:tcTxStyle b="on" i="off">
        <a:font>
          <a:latin typeface="Helvetica Neue Bold Condensed"/>
          <a:ea typeface="Helvetica Neue Bold Condensed"/>
          <a:cs typeface="Helvetica Neue Bold Condensed"/>
        </a:font>
        <a:srgbClr val="FFFFFF"/>
      </a:tcTxStyle>
      <a:tcStyle>
        <a:tcBdr>
          <a:left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979">
              <a:alpha val="25000"/>
            </a:srgbClr>
          </a:solidFill>
        </a:fill>
      </a:tcStyle>
    </a:band2H>
    <a:firstCol>
      <a:tcTxStyle b="on" i="off">
        <a:font>
          <a:latin typeface="Helvetica Neue Bold Condensed"/>
          <a:ea typeface="Helvetica Neue Bold Condensed"/>
          <a:cs typeface="Helvetica Neue Bold Condense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 Bold Condensed"/>
          <a:ea typeface="Helvetica Neue Bold Condensed"/>
          <a:cs typeface="Helvetica Neue Bold Condensed"/>
        </a:font>
        <a:srgbClr val="FFFFFF"/>
      </a:tcTxStyle>
      <a:tcStyle>
        <a:tcBdr>
          <a:left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 Bold Condensed"/>
          <a:ea typeface="Helvetica Neue Bold Condensed"/>
          <a:cs typeface="Helvetica Neue Bold Condensed"/>
        </a:font>
        <a:srgbClr val="FFFFFF"/>
      </a:tcTxStyle>
      <a:tcStyle>
        <a:tcBdr>
          <a:left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>
                  <a:alpha val="45000"/>
                </a:srgb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212" y="0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42168775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/>
          </p:cNvSpPr>
          <p:nvPr>
            <p:ph type="title"/>
          </p:nvPr>
        </p:nvSpPr>
        <p:spPr>
          <a:xfrm>
            <a:off x="1270000" y="1943100"/>
            <a:ext cx="10464800" cy="2997200"/>
          </a:xfrm>
          <a:prstGeom prst="rect">
            <a:avLst/>
          </a:prstGeom>
        </p:spPr>
        <p:txBody>
          <a:bodyPr anchor="b"/>
          <a:lstStyle>
            <a:lvl1pPr>
              <a:defRPr sz="6400" spc="-128">
                <a:latin typeface="+mj-lt"/>
                <a:ea typeface="+mj-ea"/>
                <a:cs typeface="+mj-cs"/>
                <a:sym typeface="Superclarendon Regular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6400" b="1" spc="-128">
                <a:solidFill>
                  <a:srgbClr val="EEEEEE"/>
                </a:solidFill>
              </a:rPr>
              <a:t>Title Text</a:t>
            </a:r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21844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FontTx/>
              <a:buNone/>
              <a:defRPr sz="2400"/>
            </a:lvl1pPr>
            <a:lvl2pPr marL="0" indent="228600" algn="ctr">
              <a:spcBef>
                <a:spcPts val="0"/>
              </a:spcBef>
              <a:buSzTx/>
              <a:buFontTx/>
              <a:buNone/>
              <a:defRPr sz="2400"/>
            </a:lvl2pPr>
            <a:lvl3pPr marL="0" indent="457200" algn="ctr">
              <a:spcBef>
                <a:spcPts val="0"/>
              </a:spcBef>
              <a:buSzTx/>
              <a:buFontTx/>
              <a:buNone/>
              <a:defRPr sz="2400"/>
            </a:lvl3pPr>
            <a:lvl4pPr marL="0" indent="685800" algn="ctr">
              <a:spcBef>
                <a:spcPts val="0"/>
              </a:spcBef>
              <a:buSzTx/>
              <a:buFontTx/>
              <a:buNone/>
              <a:defRPr sz="2400"/>
            </a:lvl4pPr>
            <a:lvl5pPr marL="0" indent="914400" algn="ctr">
              <a:spcBef>
                <a:spcPts val="0"/>
              </a:spcBef>
              <a:buSzTx/>
              <a:buFontTx/>
              <a:buNone/>
              <a:defRPr sz="2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-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- Alt 2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34474" y="8193634"/>
            <a:ext cx="3457770" cy="71842"/>
          </a:xfrm>
          <a:prstGeom prst="rect">
            <a:avLst/>
          </a:prstGeom>
        </p:spPr>
      </p:pic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635000" y="6845300"/>
            <a:ext cx="11734800" cy="1219200"/>
          </a:xfrm>
          <a:prstGeom prst="rect">
            <a:avLst/>
          </a:prstGeom>
        </p:spPr>
        <p:txBody>
          <a:bodyPr anchor="b"/>
          <a:lstStyle>
            <a:lvl1pPr>
              <a:defRPr sz="6400" spc="-128">
                <a:latin typeface="+mj-lt"/>
                <a:ea typeface="+mj-ea"/>
                <a:cs typeface="+mj-cs"/>
                <a:sym typeface="Superclarendon Regular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6400" b="1" spc="-128">
                <a:solidFill>
                  <a:srgbClr val="EEEEEE"/>
                </a:solidFill>
              </a:rPr>
              <a:t>Title Text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idx="1"/>
          </p:nvPr>
        </p:nvSpPr>
        <p:spPr>
          <a:xfrm>
            <a:off x="635000" y="8318500"/>
            <a:ext cx="11734800" cy="876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FontTx/>
              <a:buNone/>
              <a:defRPr sz="2400"/>
            </a:lvl1pPr>
            <a:lvl2pPr marL="0" indent="228600" algn="ctr">
              <a:spcBef>
                <a:spcPts val="0"/>
              </a:spcBef>
              <a:buSzTx/>
              <a:buFontTx/>
              <a:buNone/>
              <a:defRPr sz="2400"/>
            </a:lvl2pPr>
            <a:lvl3pPr marL="0" indent="457200" algn="ctr">
              <a:spcBef>
                <a:spcPts val="0"/>
              </a:spcBef>
              <a:buSzTx/>
              <a:buFontTx/>
              <a:buNone/>
              <a:defRPr sz="2400"/>
            </a:lvl3pPr>
            <a:lvl4pPr marL="0" indent="685800" algn="ctr">
              <a:spcBef>
                <a:spcPts val="0"/>
              </a:spcBef>
              <a:buSzTx/>
              <a:buFontTx/>
              <a:buNone/>
              <a:defRPr sz="2400"/>
            </a:lvl4pPr>
            <a:lvl5pPr marL="0" indent="914400" algn="ctr">
              <a:spcBef>
                <a:spcPts val="0"/>
              </a:spcBef>
              <a:buSzTx/>
              <a:buFontTx/>
              <a:buNone/>
              <a:defRPr sz="2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/>
          </p:cNvSpPr>
          <p:nvPr>
            <p:ph type="title"/>
          </p:nvPr>
        </p:nvSpPr>
        <p:spPr>
          <a:xfrm>
            <a:off x="1270000" y="3505200"/>
            <a:ext cx="10464800" cy="2730500"/>
          </a:xfrm>
          <a:prstGeom prst="rect">
            <a:avLst/>
          </a:prstGeom>
        </p:spPr>
        <p:txBody>
          <a:bodyPr/>
          <a:lstStyle>
            <a:lvl1pPr>
              <a:defRPr sz="6400" spc="-128">
                <a:latin typeface="+mj-lt"/>
                <a:ea typeface="+mj-ea"/>
                <a:cs typeface="+mj-cs"/>
                <a:sym typeface="Superclarendon Regular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6400" b="1" spc="-128">
                <a:solidFill>
                  <a:srgbClr val="EEEEEE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86047" y="5082129"/>
            <a:ext cx="4512623" cy="71843"/>
          </a:xfrm>
          <a:prstGeom prst="rect">
            <a:avLst/>
          </a:prstGeom>
        </p:spPr>
      </p:pic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762000" y="774700"/>
            <a:ext cx="5588000" cy="4102100"/>
          </a:xfrm>
          <a:prstGeom prst="rect">
            <a:avLst/>
          </a:prstGeom>
        </p:spPr>
        <p:txBody>
          <a:bodyPr anchor="b"/>
          <a:lstStyle/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4800" b="1" spc="-144">
                <a:solidFill>
                  <a:srgbClr val="EEEEEE"/>
                </a:solidFill>
              </a:rPr>
              <a:t>Title Text</a:t>
            </a:r>
          </a:p>
        </p:txBody>
      </p:sp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xfrm>
            <a:off x="762000" y="5372100"/>
            <a:ext cx="5588000" cy="3619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FontTx/>
              <a:buNone/>
              <a:defRPr sz="2400"/>
            </a:lvl1pPr>
            <a:lvl2pPr marL="0" indent="228600" algn="ctr">
              <a:spcBef>
                <a:spcPts val="0"/>
              </a:spcBef>
              <a:buSzTx/>
              <a:buFontTx/>
              <a:buNone/>
              <a:defRPr sz="2400"/>
            </a:lvl2pPr>
            <a:lvl3pPr marL="0" indent="457200" algn="ctr">
              <a:spcBef>
                <a:spcPts val="0"/>
              </a:spcBef>
              <a:buSzTx/>
              <a:buFontTx/>
              <a:buNone/>
              <a:defRPr sz="2400"/>
            </a:lvl3pPr>
            <a:lvl4pPr marL="0" indent="685800" algn="ctr">
              <a:spcBef>
                <a:spcPts val="0"/>
              </a:spcBef>
              <a:buSzTx/>
              <a:buFontTx/>
              <a:buNone/>
              <a:defRPr sz="2400"/>
            </a:lvl4pPr>
            <a:lvl5pPr marL="0" indent="914400" algn="ctr">
              <a:spcBef>
                <a:spcPts val="0"/>
              </a:spcBef>
              <a:buSzTx/>
              <a:buFontTx/>
              <a:buNone/>
              <a:defRPr sz="2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4800" b="1" spc="-144">
                <a:solidFill>
                  <a:srgbClr val="EEEEEE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4800" b="1" spc="-144">
                <a:solidFill>
                  <a:srgbClr val="EEEEEE"/>
                </a:solidFill>
              </a:rPr>
              <a:t>Title Text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4800" b="1" spc="-144">
                <a:solidFill>
                  <a:srgbClr val="EEEEEE"/>
                </a:solidFill>
              </a:rPr>
              <a:t>Title Text</a:t>
            </a:r>
          </a:p>
        </p:txBody>
      </p:sp>
      <p:sp>
        <p:nvSpPr>
          <p:cNvPr id="28" name="Shape 28"/>
          <p:cNvSpPr>
            <a:spLocks noGrp="1"/>
          </p:cNvSpPr>
          <p:nvPr>
            <p:ph type="body" idx="1"/>
          </p:nvPr>
        </p:nvSpPr>
        <p:spPr>
          <a:xfrm>
            <a:off x="7200900" y="3340100"/>
            <a:ext cx="4826000" cy="5384800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3000"/>
              </a:spcBef>
              <a:buBlip>
                <a:blip r:embed="rId2"/>
              </a:buBlip>
              <a:defRPr sz="2600"/>
            </a:lvl1pPr>
            <a:lvl2pPr marL="914400" indent="-457200">
              <a:spcBef>
                <a:spcPts val="3000"/>
              </a:spcBef>
              <a:buBlip>
                <a:blip r:embed="rId2"/>
              </a:buBlip>
              <a:defRPr sz="2600"/>
            </a:lvl2pPr>
            <a:lvl3pPr marL="1371600" indent="-457200">
              <a:spcBef>
                <a:spcPts val="3000"/>
              </a:spcBef>
              <a:buBlip>
                <a:blip r:embed="rId2"/>
              </a:buBlip>
              <a:defRPr sz="2600"/>
            </a:lvl3pPr>
            <a:lvl4pPr marL="1828800" indent="-457200">
              <a:spcBef>
                <a:spcPts val="3000"/>
              </a:spcBef>
              <a:buBlip>
                <a:blip r:embed="rId2"/>
              </a:buBlip>
              <a:defRPr sz="2600"/>
            </a:lvl4pPr>
            <a:lvl5pPr marL="2286000" indent="-457200">
              <a:spcBef>
                <a:spcPts val="3000"/>
              </a:spcBef>
              <a:buBlip>
                <a:blip r:embed="rId2"/>
              </a:buBlip>
              <a:defRPr sz="2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EEEEEE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EEEEEE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EEEEEE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EEEEEE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EEEEEE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t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1060083" y="2732634"/>
            <a:ext cx="10908151" cy="71905"/>
          </a:xfrm>
          <a:prstGeom prst="rect">
            <a:avLst/>
          </a:prstGeom>
        </p:spPr>
      </p:pic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1270000" y="698500"/>
            <a:ext cx="10464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4800" b="1" spc="-144">
                <a:solidFill>
                  <a:srgbClr val="EEEEEE"/>
                </a:solidFill>
              </a:rPr>
              <a:t>Title Text</a:t>
            </a:r>
          </a:p>
        </p:txBody>
      </p:sp>
      <p:sp>
        <p:nvSpPr>
          <p:cNvPr id="5" name="Shape 5"/>
          <p:cNvSpPr>
            <a:spLocks noGrp="1"/>
          </p:cNvSpPr>
          <p:nvPr>
            <p:ph type="body" idx="1"/>
          </p:nvPr>
        </p:nvSpPr>
        <p:spPr>
          <a:xfrm>
            <a:off x="1270000" y="32639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>
              <a:buBlip>
                <a:blip r:embed="rId18"/>
              </a:buBlip>
            </a:lvl1pPr>
            <a:lvl2pPr>
              <a:buBlip>
                <a:blip r:embed="rId18"/>
              </a:buBlip>
            </a:lvl2pPr>
            <a:lvl3pPr>
              <a:buBlip>
                <a:blip r:embed="rId18"/>
              </a:buBlip>
            </a:lvl3pPr>
            <a:lvl4pPr>
              <a:buBlip>
                <a:blip r:embed="rId18"/>
              </a:buBlip>
            </a:lvl4pPr>
            <a:lvl5pPr>
              <a:buBlip>
                <a:blip r:embed="rId18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algn="ctr" defTabSz="584200">
        <a:defRPr sz="4800" b="1" spc="-144">
          <a:solidFill>
            <a:srgbClr val="EEEEEE"/>
          </a:solidFill>
          <a:latin typeface="+mn-lt"/>
          <a:ea typeface="+mn-ea"/>
          <a:cs typeface="+mn-cs"/>
          <a:sym typeface="Superclarendon Light"/>
        </a:defRPr>
      </a:lvl1pPr>
      <a:lvl2pPr indent="228600" algn="ctr" defTabSz="584200">
        <a:defRPr sz="4800" b="1" spc="-144">
          <a:solidFill>
            <a:srgbClr val="EEEEEE"/>
          </a:solidFill>
          <a:latin typeface="+mn-lt"/>
          <a:ea typeface="+mn-ea"/>
          <a:cs typeface="+mn-cs"/>
          <a:sym typeface="Superclarendon Light"/>
        </a:defRPr>
      </a:lvl2pPr>
      <a:lvl3pPr indent="457200" algn="ctr" defTabSz="584200">
        <a:defRPr sz="4800" b="1" spc="-144">
          <a:solidFill>
            <a:srgbClr val="EEEEEE"/>
          </a:solidFill>
          <a:latin typeface="+mn-lt"/>
          <a:ea typeface="+mn-ea"/>
          <a:cs typeface="+mn-cs"/>
          <a:sym typeface="Superclarendon Light"/>
        </a:defRPr>
      </a:lvl3pPr>
      <a:lvl4pPr indent="685800" algn="ctr" defTabSz="584200">
        <a:defRPr sz="4800" b="1" spc="-144">
          <a:solidFill>
            <a:srgbClr val="EEEEEE"/>
          </a:solidFill>
          <a:latin typeface="+mn-lt"/>
          <a:ea typeface="+mn-ea"/>
          <a:cs typeface="+mn-cs"/>
          <a:sym typeface="Superclarendon Light"/>
        </a:defRPr>
      </a:lvl4pPr>
      <a:lvl5pPr indent="914400" algn="ctr" defTabSz="584200">
        <a:defRPr sz="4800" b="1" spc="-144">
          <a:solidFill>
            <a:srgbClr val="EEEEEE"/>
          </a:solidFill>
          <a:latin typeface="+mn-lt"/>
          <a:ea typeface="+mn-ea"/>
          <a:cs typeface="+mn-cs"/>
          <a:sym typeface="Superclarendon Light"/>
        </a:defRPr>
      </a:lvl5pPr>
      <a:lvl6pPr indent="1143000" algn="ctr" defTabSz="584200">
        <a:defRPr sz="4800" b="1" spc="-144">
          <a:solidFill>
            <a:srgbClr val="EEEEEE"/>
          </a:solidFill>
          <a:latin typeface="+mn-lt"/>
          <a:ea typeface="+mn-ea"/>
          <a:cs typeface="+mn-cs"/>
          <a:sym typeface="Superclarendon Light"/>
        </a:defRPr>
      </a:lvl6pPr>
      <a:lvl7pPr indent="1371600" algn="ctr" defTabSz="584200">
        <a:defRPr sz="4800" b="1" spc="-144">
          <a:solidFill>
            <a:srgbClr val="EEEEEE"/>
          </a:solidFill>
          <a:latin typeface="+mn-lt"/>
          <a:ea typeface="+mn-ea"/>
          <a:cs typeface="+mn-cs"/>
          <a:sym typeface="Superclarendon Light"/>
        </a:defRPr>
      </a:lvl7pPr>
      <a:lvl8pPr indent="1600200" algn="ctr" defTabSz="584200">
        <a:defRPr sz="4800" b="1" spc="-144">
          <a:solidFill>
            <a:srgbClr val="EEEEEE"/>
          </a:solidFill>
          <a:latin typeface="+mn-lt"/>
          <a:ea typeface="+mn-ea"/>
          <a:cs typeface="+mn-cs"/>
          <a:sym typeface="Superclarendon Light"/>
        </a:defRPr>
      </a:lvl8pPr>
      <a:lvl9pPr indent="1828800" algn="ctr" defTabSz="584200">
        <a:defRPr sz="4800" b="1" spc="-144">
          <a:solidFill>
            <a:srgbClr val="EEEEEE"/>
          </a:solidFill>
          <a:latin typeface="+mn-lt"/>
          <a:ea typeface="+mn-ea"/>
          <a:cs typeface="+mn-cs"/>
          <a:sym typeface="Superclarendon Light"/>
        </a:defRPr>
      </a:lvl9pPr>
    </p:titleStyle>
    <p:bodyStyle>
      <a:lvl1pPr marL="622300" indent="-622300" defTabSz="584200">
        <a:spcBef>
          <a:spcPts val="4200"/>
        </a:spcBef>
        <a:buSzPct val="65000"/>
        <a:buFont typeface="Zapf Dingbats"/>
        <a:buBlip>
          <a:blip r:embed="rId18"/>
        </a:buBlip>
        <a:defRPr sz="3400">
          <a:solidFill>
            <a:srgbClr val="EEEEEE"/>
          </a:solidFill>
          <a:latin typeface="Helvetica Neue Bold Condensed"/>
          <a:ea typeface="Helvetica Neue Bold Condensed"/>
          <a:cs typeface="Helvetica Neue Bold Condensed"/>
          <a:sym typeface="Helvetica Neue Bold Condensed"/>
        </a:defRPr>
      </a:lvl1pPr>
      <a:lvl2pPr marL="1244600" indent="-622300" defTabSz="584200">
        <a:spcBef>
          <a:spcPts val="4200"/>
        </a:spcBef>
        <a:buSzPct val="65000"/>
        <a:buFont typeface="Zapf Dingbats"/>
        <a:buBlip>
          <a:blip r:embed="rId18"/>
        </a:buBlip>
        <a:defRPr sz="3400">
          <a:solidFill>
            <a:srgbClr val="EEEEEE"/>
          </a:solidFill>
          <a:latin typeface="Helvetica Neue Bold Condensed"/>
          <a:ea typeface="Helvetica Neue Bold Condensed"/>
          <a:cs typeface="Helvetica Neue Bold Condensed"/>
          <a:sym typeface="Helvetica Neue Bold Condensed"/>
        </a:defRPr>
      </a:lvl2pPr>
      <a:lvl3pPr marL="1866900" indent="-622300" defTabSz="584200">
        <a:spcBef>
          <a:spcPts val="4200"/>
        </a:spcBef>
        <a:buSzPct val="65000"/>
        <a:buFont typeface="Zapf Dingbats"/>
        <a:buBlip>
          <a:blip r:embed="rId18"/>
        </a:buBlip>
        <a:defRPr sz="3400">
          <a:solidFill>
            <a:srgbClr val="EEEEEE"/>
          </a:solidFill>
          <a:latin typeface="Helvetica Neue Bold Condensed"/>
          <a:ea typeface="Helvetica Neue Bold Condensed"/>
          <a:cs typeface="Helvetica Neue Bold Condensed"/>
          <a:sym typeface="Helvetica Neue Bold Condensed"/>
        </a:defRPr>
      </a:lvl3pPr>
      <a:lvl4pPr marL="2489200" indent="-622300" defTabSz="584200">
        <a:spcBef>
          <a:spcPts val="4200"/>
        </a:spcBef>
        <a:buSzPct val="65000"/>
        <a:buFont typeface="Zapf Dingbats"/>
        <a:buBlip>
          <a:blip r:embed="rId18"/>
        </a:buBlip>
        <a:defRPr sz="3400">
          <a:solidFill>
            <a:srgbClr val="EEEEEE"/>
          </a:solidFill>
          <a:latin typeface="Helvetica Neue Bold Condensed"/>
          <a:ea typeface="Helvetica Neue Bold Condensed"/>
          <a:cs typeface="Helvetica Neue Bold Condensed"/>
          <a:sym typeface="Helvetica Neue Bold Condensed"/>
        </a:defRPr>
      </a:lvl4pPr>
      <a:lvl5pPr marL="3111500" indent="-622300" defTabSz="584200">
        <a:spcBef>
          <a:spcPts val="4200"/>
        </a:spcBef>
        <a:buSzPct val="65000"/>
        <a:buFont typeface="Zapf Dingbats"/>
        <a:buBlip>
          <a:blip r:embed="rId18"/>
        </a:buBlip>
        <a:defRPr sz="3400">
          <a:solidFill>
            <a:srgbClr val="EEEEEE"/>
          </a:solidFill>
          <a:latin typeface="Helvetica Neue Bold Condensed"/>
          <a:ea typeface="Helvetica Neue Bold Condensed"/>
          <a:cs typeface="Helvetica Neue Bold Condensed"/>
          <a:sym typeface="Helvetica Neue Bold Condensed"/>
        </a:defRPr>
      </a:lvl5pPr>
      <a:lvl6pPr marL="3733800" indent="-622300" defTabSz="584200">
        <a:spcBef>
          <a:spcPts val="4200"/>
        </a:spcBef>
        <a:buSzPct val="65000"/>
        <a:buFont typeface="Zapf Dingbats"/>
        <a:buBlip>
          <a:blip r:embed="rId18"/>
        </a:buBlip>
        <a:defRPr sz="3400">
          <a:solidFill>
            <a:srgbClr val="EEEEEE"/>
          </a:solidFill>
          <a:latin typeface="Helvetica Neue Bold Condensed"/>
          <a:ea typeface="Helvetica Neue Bold Condensed"/>
          <a:cs typeface="Helvetica Neue Bold Condensed"/>
          <a:sym typeface="Helvetica Neue Bold Condensed"/>
        </a:defRPr>
      </a:lvl6pPr>
      <a:lvl7pPr marL="4356100" indent="-622300" defTabSz="584200">
        <a:spcBef>
          <a:spcPts val="4200"/>
        </a:spcBef>
        <a:buSzPct val="65000"/>
        <a:buFont typeface="Zapf Dingbats"/>
        <a:buBlip>
          <a:blip r:embed="rId18"/>
        </a:buBlip>
        <a:defRPr sz="3400">
          <a:solidFill>
            <a:srgbClr val="EEEEEE"/>
          </a:solidFill>
          <a:latin typeface="Helvetica Neue Bold Condensed"/>
          <a:ea typeface="Helvetica Neue Bold Condensed"/>
          <a:cs typeface="Helvetica Neue Bold Condensed"/>
          <a:sym typeface="Helvetica Neue Bold Condensed"/>
        </a:defRPr>
      </a:lvl7pPr>
      <a:lvl8pPr marL="4978400" indent="-622300" defTabSz="584200">
        <a:spcBef>
          <a:spcPts val="4200"/>
        </a:spcBef>
        <a:buSzPct val="65000"/>
        <a:buFont typeface="Zapf Dingbats"/>
        <a:buBlip>
          <a:blip r:embed="rId18"/>
        </a:buBlip>
        <a:defRPr sz="3400">
          <a:solidFill>
            <a:srgbClr val="EEEEEE"/>
          </a:solidFill>
          <a:latin typeface="Helvetica Neue Bold Condensed"/>
          <a:ea typeface="Helvetica Neue Bold Condensed"/>
          <a:cs typeface="Helvetica Neue Bold Condensed"/>
          <a:sym typeface="Helvetica Neue Bold Condensed"/>
        </a:defRPr>
      </a:lvl8pPr>
      <a:lvl9pPr marL="5600700" indent="-622300" defTabSz="584200">
        <a:spcBef>
          <a:spcPts val="4200"/>
        </a:spcBef>
        <a:buSzPct val="65000"/>
        <a:buFont typeface="Zapf Dingbats"/>
        <a:buBlip>
          <a:blip r:embed="rId18"/>
        </a:buBlip>
        <a:defRPr sz="3400">
          <a:solidFill>
            <a:srgbClr val="EEEEEE"/>
          </a:solidFill>
          <a:latin typeface="Helvetica Neue Bold Condensed"/>
          <a:ea typeface="Helvetica Neue Bold Condensed"/>
          <a:cs typeface="Helvetica Neue Bold Condensed"/>
          <a:sym typeface="Helvetica Neue Bold Condensed"/>
        </a:defRPr>
      </a:lvl9pPr>
    </p:bodyStyle>
    <p:otherStyle>
      <a:lvl1pPr algn="ctr" defTabSz="584200">
        <a:defRPr b="1">
          <a:solidFill>
            <a:schemeClr val="tx1"/>
          </a:solidFill>
          <a:latin typeface="+mn-lt"/>
          <a:ea typeface="+mn-ea"/>
          <a:cs typeface="+mn-cs"/>
          <a:sym typeface="Superclarendon Light"/>
        </a:defRPr>
      </a:lvl1pPr>
      <a:lvl2pPr indent="228600" algn="ctr" defTabSz="584200">
        <a:defRPr b="1">
          <a:solidFill>
            <a:schemeClr val="tx1"/>
          </a:solidFill>
          <a:latin typeface="+mn-lt"/>
          <a:ea typeface="+mn-ea"/>
          <a:cs typeface="+mn-cs"/>
          <a:sym typeface="Superclarendon Light"/>
        </a:defRPr>
      </a:lvl2pPr>
      <a:lvl3pPr indent="457200" algn="ctr" defTabSz="584200">
        <a:defRPr b="1">
          <a:solidFill>
            <a:schemeClr val="tx1"/>
          </a:solidFill>
          <a:latin typeface="+mn-lt"/>
          <a:ea typeface="+mn-ea"/>
          <a:cs typeface="+mn-cs"/>
          <a:sym typeface="Superclarendon Light"/>
        </a:defRPr>
      </a:lvl3pPr>
      <a:lvl4pPr indent="685800" algn="ctr" defTabSz="584200">
        <a:defRPr b="1">
          <a:solidFill>
            <a:schemeClr val="tx1"/>
          </a:solidFill>
          <a:latin typeface="+mn-lt"/>
          <a:ea typeface="+mn-ea"/>
          <a:cs typeface="+mn-cs"/>
          <a:sym typeface="Superclarendon Light"/>
        </a:defRPr>
      </a:lvl4pPr>
      <a:lvl5pPr indent="914400" algn="ctr" defTabSz="584200">
        <a:defRPr b="1">
          <a:solidFill>
            <a:schemeClr val="tx1"/>
          </a:solidFill>
          <a:latin typeface="+mn-lt"/>
          <a:ea typeface="+mn-ea"/>
          <a:cs typeface="+mn-cs"/>
          <a:sym typeface="Superclarendon Light"/>
        </a:defRPr>
      </a:lvl5pPr>
      <a:lvl6pPr indent="1143000" algn="ctr" defTabSz="584200">
        <a:defRPr b="1">
          <a:solidFill>
            <a:schemeClr val="tx1"/>
          </a:solidFill>
          <a:latin typeface="+mn-lt"/>
          <a:ea typeface="+mn-ea"/>
          <a:cs typeface="+mn-cs"/>
          <a:sym typeface="Superclarendon Light"/>
        </a:defRPr>
      </a:lvl6pPr>
      <a:lvl7pPr indent="1371600" algn="ctr" defTabSz="584200">
        <a:defRPr b="1">
          <a:solidFill>
            <a:schemeClr val="tx1"/>
          </a:solidFill>
          <a:latin typeface="+mn-lt"/>
          <a:ea typeface="+mn-ea"/>
          <a:cs typeface="+mn-cs"/>
          <a:sym typeface="Superclarendon Light"/>
        </a:defRPr>
      </a:lvl7pPr>
      <a:lvl8pPr indent="1600200" algn="ctr" defTabSz="584200">
        <a:defRPr b="1">
          <a:solidFill>
            <a:schemeClr val="tx1"/>
          </a:solidFill>
          <a:latin typeface="+mn-lt"/>
          <a:ea typeface="+mn-ea"/>
          <a:cs typeface="+mn-cs"/>
          <a:sym typeface="Superclarendon Light"/>
        </a:defRPr>
      </a:lvl8pPr>
      <a:lvl9pPr indent="1828800" algn="ctr" defTabSz="584200">
        <a:defRPr b="1">
          <a:solidFill>
            <a:schemeClr val="tx1"/>
          </a:solidFill>
          <a:latin typeface="+mn-lt"/>
          <a:ea typeface="+mn-ea"/>
          <a:cs typeface="+mn-cs"/>
          <a:sym typeface="Superclarendon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4800" b="1" spc="-144">
                <a:solidFill>
                  <a:srgbClr val="EEEEEE"/>
                </a:solidFill>
              </a:rPr>
              <a:t>Reap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to cut, harvest, or gather (crops, harvest, rewards)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4800" b="1" spc="-144">
                <a:solidFill>
                  <a:srgbClr val="EEEEEE"/>
                </a:solidFill>
              </a:rPr>
              <a:t>Need to Know Vocab: 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Reaping: selection of children for The Hunger Games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Tribute: one of the people who is selected from The Reaping. 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Peacekeeper: Officials hired by the government to police the districts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pic>
        <p:nvPicPr>
          <p:cNvPr id="48" name="IMG_0352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1333" y="971028"/>
            <a:ext cx="10582133" cy="8216715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Shape 49"/>
          <p:cNvSpPr/>
          <p:nvPr/>
        </p:nvSpPr>
        <p:spPr>
          <a:xfrm>
            <a:off x="4986688" y="1368022"/>
            <a:ext cx="3031425" cy="560833"/>
          </a:xfrm>
          <a:prstGeom prst="rect">
            <a:avLst/>
          </a:prstGeom>
          <a:gradFill>
            <a:gsLst>
              <a:gs pos="0">
                <a:srgbClr val="EEEEEE"/>
              </a:gs>
              <a:gs pos="100000">
                <a:srgbClr val="BEBEBE"/>
              </a:gs>
            </a:gsLst>
            <a:lin ang="5400000"/>
          </a:gradFill>
          <a:ln w="12700">
            <a:miter lim="400000"/>
          </a:ln>
          <a:effectLst>
            <a:outerShdw blurRad="50800" dist="25400" dir="5400000" rotWithShape="0">
              <a:srgbClr val="424242">
                <a:alpha val="7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3000">
                <a:solidFill>
                  <a:srgbClr val="232323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232323"/>
                </a:solidFill>
              </a:rPr>
              <a:t>Slater's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4800" b="1" spc="-144">
                <a:solidFill>
                  <a:srgbClr val="EEEEEE"/>
                </a:solidFill>
              </a:rPr>
              <a:t>Dystopia </a:t>
            </a:r>
          </a:p>
        </p:txBody>
      </p:sp>
      <p:sp>
        <p:nvSpPr>
          <p:cNvPr id="52" name="Shape 5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Definition: an imagined future society that is undesirable 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Characteristics: totalitarian, brings attention to real-world issues (environmental, political, economical, ethical, technological) 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Examples: Harrison Bergeron, Divergent Series, The Hunger Games Series,   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4800" b="1" spc="-144">
                <a:solidFill>
                  <a:srgbClr val="EEEEEE"/>
                </a:solidFill>
              </a:rPr>
              <a:t>Reap</a:t>
            </a:r>
          </a:p>
        </p:txBody>
      </p:sp>
      <p:sp>
        <p:nvSpPr>
          <p:cNvPr id="55" name="Shape 5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Look back to your Bellwork. What does Panem reap? How does it fit the definition from the Bellwork? 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What is The Capitol's attitude toward the reaping?  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What is District 12's attitude toward the reaping? 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What key words from the Bellwork fit each attitude? 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4800" b="1" spc="-144">
                <a:solidFill>
                  <a:srgbClr val="EEEEEE"/>
                </a:solidFill>
              </a:rPr>
              <a:t>EXIT SLIP QUESTION: DAY 1</a:t>
            </a:r>
          </a:p>
        </p:txBody>
      </p:sp>
      <p:sp>
        <p:nvSpPr>
          <p:cNvPr id="58" name="Shape 5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What characteristics of dystopia are displayed in The Hunger Games? 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EEEEEE"/>
                </a:solidFill>
              </a:rPr>
              <a:t>Provide one characteristic and one example. 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New_Template6">
  <a:themeElements>
    <a:clrScheme name="New_Template6">
      <a:dk1>
        <a:srgbClr val="000000"/>
      </a:dk1>
      <a:lt1>
        <a:srgbClr val="EEEEEE"/>
      </a:lt1>
      <a:dk2>
        <a:srgbClr val="3E4044"/>
      </a:dk2>
      <a:lt2>
        <a:srgbClr val="DCDDE0"/>
      </a:lt2>
      <a:accent1>
        <a:srgbClr val="0AB8BF"/>
      </a:accent1>
      <a:accent2>
        <a:srgbClr val="82B21C"/>
      </a:accent2>
      <a:accent3>
        <a:srgbClr val="E6A629"/>
      </a:accent3>
      <a:accent4>
        <a:srgbClr val="E86F1B"/>
      </a:accent4>
      <a:accent5>
        <a:srgbClr val="C4411D"/>
      </a:accent5>
      <a:accent6>
        <a:srgbClr val="795B8C"/>
      </a:accent6>
      <a:hlink>
        <a:srgbClr val="0000FF"/>
      </a:hlink>
      <a:folHlink>
        <a:srgbClr val="FF00FF"/>
      </a:folHlink>
    </a:clrScheme>
    <a:fontScheme name="New_Template6">
      <a:majorFont>
        <a:latin typeface="Superclarendon Regular"/>
        <a:ea typeface="Superclarendon Regular"/>
        <a:cs typeface="Superclarendon Regular"/>
      </a:majorFont>
      <a:minorFont>
        <a:latin typeface="Superclarendon Light"/>
        <a:ea typeface="Superclarendon Light"/>
        <a:cs typeface="Superclarendon Light"/>
      </a:minorFont>
    </a:fontScheme>
    <a:fmtScheme name="New_Template6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EEEEEE"/>
            </a:solidFill>
            <a:effectLst>
              <a:outerShdw blurRad="25400" dist="25400" dir="2388334" rotWithShape="0">
                <a:srgbClr val="000000">
                  <a:alpha val="79310"/>
                </a:srgbClr>
              </a:outerShdw>
            </a:effectLst>
            <a:uFillTx/>
            <a:latin typeface="Helvetica Neue Bold Condensed"/>
            <a:ea typeface="Helvetica Neue Bold Condensed"/>
            <a:cs typeface="Helvetica Neue Bold Condensed"/>
            <a:sym typeface="Helvetica Neue Bold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>
          <a:noFil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EEEEEE"/>
            </a:solidFill>
            <a:effectLst/>
            <a:uFillTx/>
            <a:latin typeface="Helvetica Neue Bold Condensed"/>
            <a:ea typeface="Helvetica Neue Bold Condensed"/>
            <a:cs typeface="Helvetica Neue Bold Condensed"/>
            <a:sym typeface="Helvetica Neue Bold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6">
  <a:themeElements>
    <a:clrScheme name="New_Template6">
      <a:dk1>
        <a:srgbClr val="000000"/>
      </a:dk1>
      <a:lt1>
        <a:srgbClr val="FFFFFF"/>
      </a:lt1>
      <a:dk2>
        <a:srgbClr val="3E4044"/>
      </a:dk2>
      <a:lt2>
        <a:srgbClr val="DCDDE0"/>
      </a:lt2>
      <a:accent1>
        <a:srgbClr val="0AB8BF"/>
      </a:accent1>
      <a:accent2>
        <a:srgbClr val="82B21C"/>
      </a:accent2>
      <a:accent3>
        <a:srgbClr val="E6A629"/>
      </a:accent3>
      <a:accent4>
        <a:srgbClr val="E86F1B"/>
      </a:accent4>
      <a:accent5>
        <a:srgbClr val="C4411D"/>
      </a:accent5>
      <a:accent6>
        <a:srgbClr val="795B8C"/>
      </a:accent6>
      <a:hlink>
        <a:srgbClr val="0000FF"/>
      </a:hlink>
      <a:folHlink>
        <a:srgbClr val="FF00FF"/>
      </a:folHlink>
    </a:clrScheme>
    <a:fontScheme name="New_Template6">
      <a:majorFont>
        <a:latin typeface="Superclarendon Regular"/>
        <a:ea typeface="Superclarendon Regular"/>
        <a:cs typeface="Superclarendon Regular"/>
      </a:majorFont>
      <a:minorFont>
        <a:latin typeface="Superclarendon Light"/>
        <a:ea typeface="Superclarendon Light"/>
        <a:cs typeface="Superclarendon Light"/>
      </a:minorFont>
    </a:fontScheme>
    <a:fmtScheme name="New_Template6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EEEEEE"/>
            </a:solidFill>
            <a:effectLst>
              <a:outerShdw blurRad="25400" dist="25400" dir="2388334" rotWithShape="0">
                <a:srgbClr val="000000">
                  <a:alpha val="79310"/>
                </a:srgbClr>
              </a:outerShdw>
            </a:effectLst>
            <a:uFillTx/>
            <a:latin typeface="Helvetica Neue Bold Condensed"/>
            <a:ea typeface="Helvetica Neue Bold Condensed"/>
            <a:cs typeface="Helvetica Neue Bold Condensed"/>
            <a:sym typeface="Helvetica Neue Bold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>
          <a:noFil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EEEEEE"/>
            </a:solidFill>
            <a:effectLst/>
            <a:uFillTx/>
            <a:latin typeface="Helvetica Neue Bold Condensed"/>
            <a:ea typeface="Helvetica Neue Bold Condensed"/>
            <a:cs typeface="Helvetica Neue Bold Condensed"/>
            <a:sym typeface="Helvetica Neue Bold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171</Words>
  <Application>Microsoft Office PowerPoint</Application>
  <PresentationFormat>Custom</PresentationFormat>
  <Paragraphs>19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New_Template6</vt:lpstr>
      <vt:lpstr>Reap</vt:lpstr>
      <vt:lpstr>Need to Know Vocab: </vt:lpstr>
      <vt:lpstr>PowerPoint Presentation</vt:lpstr>
      <vt:lpstr>Dystopia </vt:lpstr>
      <vt:lpstr>Reap</vt:lpstr>
      <vt:lpstr>EXIT SLIP QUESTION: DAY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Reap</dc:title>
  <dc:creator>Lynn Hopkins</dc:creator>
  <cp:lastModifiedBy>Lynn Hopkins</cp:lastModifiedBy>
  <cp:revision>1</cp:revision>
  <dcterms:modified xsi:type="dcterms:W3CDTF">2015-04-22T16:29:09Z</dcterms:modified>
</cp:coreProperties>
</file>